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6" r:id="rId3"/>
    <p:sldId id="264" r:id="rId4"/>
    <p:sldId id="258" r:id="rId5"/>
    <p:sldId id="256" r:id="rId6"/>
    <p:sldId id="257" r:id="rId7"/>
    <p:sldId id="259" r:id="rId8"/>
    <p:sldId id="260" r:id="rId9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50" autoAdjust="0"/>
  </p:normalViewPr>
  <p:slideViewPr>
    <p:cSldViewPr snapToGrid="0" snapToObjects="1">
      <p:cViewPr>
        <p:scale>
          <a:sx n="81" d="100"/>
          <a:sy n="81" d="100"/>
        </p:scale>
        <p:origin x="-2208" y="-13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4A72A-9FC0-7B4C-BB65-35A1D2B3F796}" type="datetimeFigureOut">
              <a:rPr lang="en-US" smtClean="0"/>
              <a:t>3/21/17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34BD8-3A89-204E-A854-6ED4E58E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TPT</a:t>
            </a:r>
            <a:r>
              <a:rPr lang="en-US" baseline="0" dirty="0" smtClean="0"/>
              <a:t> Store: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www.teacherspayteachers.com</a:t>
            </a:r>
            <a:r>
              <a:rPr lang="en-US" dirty="0" smtClean="0"/>
              <a:t>/Store/Core-Inspiration-By-Laura-Santos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4BD8-3A89-204E-A854-6ED4E58ECC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Fonts to</a:t>
            </a:r>
            <a:r>
              <a:rPr lang="en-US" baseline="0" dirty="0" smtClean="0"/>
              <a:t> download: </a:t>
            </a:r>
          </a:p>
          <a:p>
            <a:endParaRPr lang="en-US" dirty="0" smtClean="0"/>
          </a:p>
          <a:p>
            <a:r>
              <a:rPr lang="en-US" dirty="0" smtClean="0"/>
              <a:t>KG Sorry Not Sorry &amp; Sorry Not Sorry Chub (one</a:t>
            </a:r>
            <a:r>
              <a:rPr lang="en-US" baseline="0" dirty="0" smtClean="0"/>
              <a:t> download) - https://</a:t>
            </a:r>
            <a:r>
              <a:rPr lang="en-US" baseline="0" dirty="0" err="1" smtClean="0"/>
              <a:t>www.teacherspayteachers.com</a:t>
            </a:r>
            <a:r>
              <a:rPr lang="en-US" baseline="0" dirty="0" smtClean="0"/>
              <a:t>/Product/KG-Sorry-Not-Sorry-Font-Personal-Use-2251126</a:t>
            </a:r>
          </a:p>
          <a:p>
            <a:endParaRPr lang="en-US" baseline="0" dirty="0" smtClean="0"/>
          </a:p>
          <a:p>
            <a:r>
              <a:rPr lang="en-US" baseline="0" dirty="0" smtClean="0"/>
              <a:t>KG Miss Kindergarten: https://</a:t>
            </a:r>
            <a:r>
              <a:rPr lang="en-US" baseline="0" dirty="0" err="1" smtClean="0"/>
              <a:t>www.teacherspayteachers.com</a:t>
            </a:r>
            <a:r>
              <a:rPr lang="en-US" baseline="0" dirty="0" smtClean="0"/>
              <a:t>/Product/KG-Miss-Kindergarten-Font-Personal-Use-1310872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4BD8-3A89-204E-A854-6ED4E58ECC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6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3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4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8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8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2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1E6B-DBA4-BF44-AC01-DE14BC4651BB}" type="datetimeFigureOut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F4245-BF33-6347-BA56-F8A86A9F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6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93202"/>
              </p:ext>
            </p:extLst>
          </p:nvPr>
        </p:nvGraphicFramePr>
        <p:xfrm>
          <a:off x="0" y="592094"/>
          <a:ext cx="7772400" cy="946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91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MONDAY</a:t>
                      </a:r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TUESDAY</a:t>
                      </a:r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WENDESDAY</a:t>
                      </a:r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THURSDAY</a:t>
                      </a:r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100000"/>
            <a:ext cx="6579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KG Sorry Not Sorry"/>
                <a:cs typeface="KG Sorry Not Sorry"/>
              </a:rPr>
              <a:t>MATH WORKSHOP CHECK INS</a:t>
            </a:r>
            <a:endParaRPr lang="en-US" sz="4500" dirty="0">
              <a:latin typeface="KG Sorry Not Sorry"/>
              <a:cs typeface="KG Sorry Not Sorry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19930" y="49997"/>
            <a:ext cx="0" cy="502097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7594" y="-50004"/>
            <a:ext cx="2344805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KG Miss Kindergarten"/>
                <a:cs typeface="KG Miss Kindergarten"/>
              </a:rPr>
              <a:t>WEEK: </a:t>
            </a:r>
            <a:r>
              <a:rPr lang="en-US" sz="1600" dirty="0" smtClean="0">
                <a:latin typeface="+mj-lt"/>
                <a:cs typeface="KG Miss Kindergarten"/>
              </a:rPr>
              <a:t>______________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KG Miss Kindergarten"/>
                <a:cs typeface="KG Miss Kindergarten"/>
              </a:rPr>
              <a:t>STANDARDS: </a:t>
            </a:r>
            <a:r>
              <a:rPr lang="en-US" sz="1600" dirty="0" smtClean="0">
                <a:cs typeface="KG Miss Kindergarten"/>
              </a:rPr>
              <a:t>_________</a:t>
            </a:r>
            <a:endParaRPr lang="en-US" sz="1600" dirty="0">
              <a:latin typeface="KG Miss Kindergarten"/>
              <a:cs typeface="KG Miss Kindergarten"/>
            </a:endParaRPr>
          </a:p>
        </p:txBody>
      </p:sp>
    </p:spTree>
    <p:extLst>
      <p:ext uri="{BB962C8B-B14F-4D97-AF65-F5344CB8AC3E}">
        <p14:creationId xmlns:p14="http://schemas.microsoft.com/office/powerpoint/2010/main" val="316366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130315"/>
              </p:ext>
            </p:extLst>
          </p:nvPr>
        </p:nvGraphicFramePr>
        <p:xfrm>
          <a:off x="0" y="592094"/>
          <a:ext cx="7772400" cy="946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91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MONDAY</a:t>
                      </a:r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TUESDAY</a:t>
                      </a:r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WENDESDAY</a:t>
                      </a:r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THURSDAY</a:t>
                      </a:r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48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100000"/>
            <a:ext cx="6579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KG Sorry Not Sorry"/>
                <a:cs typeface="KG Sorry Not Sorry"/>
              </a:rPr>
              <a:t>MATH WORKSHOP CHECK INS</a:t>
            </a:r>
            <a:endParaRPr lang="en-US" sz="4500" dirty="0">
              <a:latin typeface="KG Sorry Not Sorry"/>
              <a:cs typeface="KG Sorry Not Sorry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19930" y="49997"/>
            <a:ext cx="0" cy="502097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7594" y="-50004"/>
            <a:ext cx="2344805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KG Miss Kindergarten"/>
                <a:cs typeface="KG Miss Kindergarten"/>
              </a:rPr>
              <a:t>WEEK: </a:t>
            </a:r>
            <a:r>
              <a:rPr lang="en-US" sz="1600" dirty="0" smtClean="0">
                <a:latin typeface="+mj-lt"/>
                <a:cs typeface="KG Miss Kindergarten"/>
              </a:rPr>
              <a:t>______________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KG Miss Kindergarten"/>
                <a:cs typeface="KG Miss Kindergarten"/>
              </a:rPr>
              <a:t>STANDARDS: </a:t>
            </a:r>
            <a:r>
              <a:rPr lang="en-US" sz="1600" dirty="0" smtClean="0">
                <a:cs typeface="KG Miss Kindergarten"/>
              </a:rPr>
              <a:t>_________</a:t>
            </a:r>
            <a:endParaRPr lang="en-US" sz="1600" dirty="0">
              <a:latin typeface="KG Miss Kindergarten"/>
              <a:cs typeface="KG Miss Kindergarten"/>
            </a:endParaRPr>
          </a:p>
        </p:txBody>
      </p:sp>
    </p:spTree>
    <p:extLst>
      <p:ext uri="{BB962C8B-B14F-4D97-AF65-F5344CB8AC3E}">
        <p14:creationId xmlns:p14="http://schemas.microsoft.com/office/powerpoint/2010/main" val="73056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00000"/>
            <a:ext cx="6579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KG Sorry Not Sorry"/>
                <a:cs typeface="KG Sorry Not Sorry"/>
              </a:rPr>
              <a:t>MATH WORKSHOP CHECK INS</a:t>
            </a:r>
            <a:endParaRPr lang="en-US" sz="4500" dirty="0">
              <a:latin typeface="KG Sorry Not Sorry"/>
              <a:cs typeface="KG Sorry Not Sorry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19930" y="49997"/>
            <a:ext cx="0" cy="502097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7594" y="-50004"/>
            <a:ext cx="2344805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KG Miss Kindergarten"/>
                <a:cs typeface="KG Miss Kindergarten"/>
              </a:rPr>
              <a:t>WEEK: </a:t>
            </a:r>
            <a:r>
              <a:rPr lang="en-US" sz="1600" dirty="0" smtClean="0">
                <a:latin typeface="+mj-lt"/>
                <a:cs typeface="KG Miss Kindergarten"/>
              </a:rPr>
              <a:t>______________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KG Miss Kindergarten"/>
                <a:cs typeface="KG Miss Kindergarten"/>
              </a:rPr>
              <a:t>TOPIC: </a:t>
            </a:r>
            <a:r>
              <a:rPr lang="en-US" sz="1600" dirty="0" smtClean="0">
                <a:cs typeface="KG Miss Kindergarten"/>
              </a:rPr>
              <a:t>______________</a:t>
            </a:r>
            <a:endParaRPr lang="en-US" sz="1600" dirty="0">
              <a:latin typeface="KG Miss Kindergarten"/>
              <a:cs typeface="KG Miss Kindergarte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13543"/>
              </p:ext>
            </p:extLst>
          </p:nvPr>
        </p:nvGraphicFramePr>
        <p:xfrm>
          <a:off x="0" y="592094"/>
          <a:ext cx="7772400" cy="948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58953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MONDAY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KG Miss Kindergarten"/>
                          <a:cs typeface="KG Miss Kindergarten"/>
                        </a:rPr>
                        <a:t>STANDARD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KG Miss Kindergarten"/>
                          <a:cs typeface="KG Miss Kindergarten"/>
                        </a:rPr>
                        <a:t>: </a:t>
                      </a: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KG Miss Kindergarten"/>
                        </a:rPr>
                        <a:t>____________</a:t>
                      </a:r>
                      <a:endParaRPr lang="en-US" sz="1000" dirty="0">
                        <a:solidFill>
                          <a:srgbClr val="000000"/>
                        </a:solidFill>
                        <a:latin typeface="KG Miss Kindergarten"/>
                        <a:cs typeface="KG Miss Kindergarte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TUESDAY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KG Miss Kindergarten"/>
                          <a:cs typeface="KG Miss Kindergarten"/>
                        </a:rPr>
                        <a:t>STANDARD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KG Miss Kindergarten"/>
                          <a:cs typeface="KG Miss Kindergarten"/>
                        </a:rPr>
                        <a:t>: </a:t>
                      </a: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KG Miss Kindergarten"/>
                        </a:rPr>
                        <a:t>____________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KG Miss Kindergarten"/>
                        <a:cs typeface="KG Miss Kindergarte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WENDESDAY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KG Miss Kindergarten"/>
                          <a:cs typeface="KG Miss Kindergarten"/>
                        </a:rPr>
                        <a:t>STANDARD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KG Miss Kindergarten"/>
                          <a:cs typeface="KG Miss Kindergarten"/>
                        </a:rPr>
                        <a:t>: </a:t>
                      </a: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KG Miss Kindergarten"/>
                        </a:rPr>
                        <a:t>____________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KG Miss Kindergarten"/>
                        <a:cs typeface="KG Miss Kindergarte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THURSDAY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KG Miss Kindergarten"/>
                          <a:cs typeface="KG Miss Kindergarten"/>
                        </a:rPr>
                        <a:t>STANDARD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KG Miss Kindergarten"/>
                          <a:cs typeface="KG Miss Kindergarten"/>
                        </a:rPr>
                        <a:t>: </a:t>
                      </a: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KG Miss Kindergarten"/>
                        </a:rPr>
                        <a:t>____________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KG Miss Kindergarten"/>
                        <a:cs typeface="KG Miss Kindergarte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2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00000"/>
            <a:ext cx="6579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KG Sorry Not Sorry"/>
                <a:cs typeface="KG Sorry Not Sorry"/>
              </a:rPr>
              <a:t>MATH WORKSHOP CHECK INS</a:t>
            </a:r>
            <a:endParaRPr lang="en-US" sz="4500" dirty="0">
              <a:latin typeface="KG Sorry Not Sorry"/>
              <a:cs typeface="KG Sorry Not Sorry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19930" y="49997"/>
            <a:ext cx="0" cy="502097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7594" y="-50004"/>
            <a:ext cx="2344805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KG Miss Kindergarten"/>
                <a:cs typeface="KG Miss Kindergarten"/>
              </a:rPr>
              <a:t>WEEK: </a:t>
            </a:r>
            <a:r>
              <a:rPr lang="en-US" sz="1600" dirty="0" smtClean="0">
                <a:latin typeface="+mj-lt"/>
                <a:cs typeface="KG Miss Kindergarten"/>
              </a:rPr>
              <a:t>______________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KG Miss Kindergarten"/>
                <a:cs typeface="KG Miss Kindergarten"/>
              </a:rPr>
              <a:t>STANDARDS: </a:t>
            </a:r>
            <a:r>
              <a:rPr lang="en-US" sz="1600" dirty="0" smtClean="0">
                <a:cs typeface="KG Miss Kindergarten"/>
              </a:rPr>
              <a:t>_________</a:t>
            </a:r>
            <a:endParaRPr lang="en-US" sz="1600" dirty="0">
              <a:latin typeface="KG Miss Kindergarten"/>
              <a:cs typeface="KG Miss Kindergarte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75311"/>
              </p:ext>
            </p:extLst>
          </p:nvPr>
        </p:nvGraphicFramePr>
        <p:xfrm>
          <a:off x="0" y="592094"/>
          <a:ext cx="7772400" cy="946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43040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MONDAY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TUESDAY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WENDESDAY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THURSDAY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3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33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15444"/>
              </p:ext>
            </p:extLst>
          </p:nvPr>
        </p:nvGraphicFramePr>
        <p:xfrm>
          <a:off x="0" y="592094"/>
          <a:ext cx="7772400" cy="946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6357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MONDAY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KG Miss Kindergarten"/>
                          <a:cs typeface="KG Miss Kindergarten"/>
                        </a:rPr>
                        <a:t>STANDARD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KG Miss Kindergarten"/>
                          <a:cs typeface="KG Miss Kindergarten"/>
                        </a:rPr>
                        <a:t>: </a:t>
                      </a: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KG Miss Kindergarten"/>
                        </a:rPr>
                        <a:t>____________</a:t>
                      </a:r>
                      <a:endParaRPr lang="en-US" sz="1000" dirty="0">
                        <a:solidFill>
                          <a:srgbClr val="000000"/>
                        </a:solidFill>
                        <a:latin typeface="KG Miss Kindergarten"/>
                        <a:cs typeface="KG Miss Kindergarte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TUESDAY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KG Miss Kindergarten"/>
                          <a:cs typeface="KG Miss Kindergarten"/>
                        </a:rPr>
                        <a:t>STANDARD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KG Miss Kindergarten"/>
                          <a:cs typeface="KG Miss Kindergarten"/>
                        </a:rPr>
                        <a:t>: </a:t>
                      </a: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KG Miss Kindergarten"/>
                        </a:rPr>
                        <a:t>____________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KG Miss Kindergarten"/>
                        <a:cs typeface="KG Miss Kindergarte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WENDESDAY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KG Miss Kindergarten"/>
                          <a:cs typeface="KG Miss Kindergarten"/>
                        </a:rPr>
                        <a:t>STANDARD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KG Miss Kindergarten"/>
                          <a:cs typeface="KG Miss Kindergarten"/>
                        </a:rPr>
                        <a:t>: </a:t>
                      </a: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KG Miss Kindergarten"/>
                        </a:rPr>
                        <a:t>____________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KG Miss Kindergarten"/>
                        <a:cs typeface="KG Miss Kindergarte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THURSDAY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KG Miss Kindergarten"/>
                          <a:cs typeface="KG Miss Kindergarten"/>
                        </a:rPr>
                        <a:t>STANDARD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KG Miss Kindergarten"/>
                          <a:cs typeface="KG Miss Kindergarten"/>
                        </a:rPr>
                        <a:t>: </a:t>
                      </a:r>
                      <a:r>
                        <a:rPr lang="en-US" sz="10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KG Miss Kindergarten"/>
                        </a:rPr>
                        <a:t>____________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KG Miss Kindergarten"/>
                        <a:cs typeface="KG Miss Kindergarte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22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STUDENT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KG Sorry Not Sorry Chub"/>
                          <a:cs typeface="KG Sorry Not Sorry Chub"/>
                        </a:rPr>
                        <a:t> NAME</a:t>
                      </a:r>
                      <a:endParaRPr lang="en-US" sz="17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KG Sorry Not Sorry Chub"/>
                        <a:cs typeface="KG Sorry Not Sorry Chub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100000"/>
            <a:ext cx="6579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KG Sorry Not Sorry"/>
                <a:cs typeface="KG Sorry Not Sorry"/>
              </a:rPr>
              <a:t>MATH WORKSHOP CHECK INS</a:t>
            </a:r>
            <a:endParaRPr lang="en-US" sz="4500" dirty="0">
              <a:latin typeface="KG Sorry Not Sorry"/>
              <a:cs typeface="KG Sorry Not Sorry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19930" y="49997"/>
            <a:ext cx="0" cy="502097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7594" y="-50004"/>
            <a:ext cx="2344805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KG Miss Kindergarten"/>
                <a:cs typeface="KG Miss Kindergarten"/>
              </a:rPr>
              <a:t>WEEK: </a:t>
            </a:r>
            <a:r>
              <a:rPr lang="en-US" sz="1600" dirty="0" smtClean="0">
                <a:latin typeface="+mj-lt"/>
                <a:cs typeface="KG Miss Kindergarten"/>
              </a:rPr>
              <a:t>______________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KG Miss Kindergarten"/>
                <a:cs typeface="KG Miss Kindergarten"/>
              </a:rPr>
              <a:t>TOPIC: </a:t>
            </a:r>
            <a:r>
              <a:rPr lang="en-US" sz="1600" dirty="0" smtClean="0">
                <a:cs typeface="KG Miss Kindergarten"/>
              </a:rPr>
              <a:t>______________</a:t>
            </a:r>
            <a:endParaRPr lang="en-US" sz="1600" dirty="0">
              <a:latin typeface="KG Miss Kindergarten"/>
              <a:cs typeface="KG Miss Kindergarten"/>
            </a:endParaRPr>
          </a:p>
        </p:txBody>
      </p:sp>
    </p:spTree>
    <p:extLst>
      <p:ext uri="{BB962C8B-B14F-4D97-AF65-F5344CB8AC3E}">
        <p14:creationId xmlns:p14="http://schemas.microsoft.com/office/powerpoint/2010/main" val="221826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433</Words>
  <Application>Microsoft Macintosh PowerPoint</Application>
  <PresentationFormat>Custom</PresentationFormat>
  <Paragraphs>177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Noddin Elementary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Santos</dc:creator>
  <cp:lastModifiedBy>Laura Santos</cp:lastModifiedBy>
  <cp:revision>12</cp:revision>
  <dcterms:created xsi:type="dcterms:W3CDTF">2017-03-16T22:40:50Z</dcterms:created>
  <dcterms:modified xsi:type="dcterms:W3CDTF">2017-03-21T13:33:07Z</dcterms:modified>
</cp:coreProperties>
</file>